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0" r:id="rId1"/>
  </p:sldMasterIdLst>
  <p:sldIdLst>
    <p:sldId id="256" r:id="rId2"/>
    <p:sldId id="276" r:id="rId3"/>
    <p:sldId id="277" r:id="rId4"/>
    <p:sldId id="27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1" r:id="rId21"/>
    <p:sldId id="274" r:id="rId2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92" d="100"/>
          <a:sy n="92" d="100"/>
        </p:scale>
        <p:origin x="3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25670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18899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0404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70376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6167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554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1987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844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54732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245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332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8530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3111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02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0867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9412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25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FCAF0-ED77-443F-9BF0-B5664686AECA}" type="datetimeFigureOut">
              <a:rPr lang="es-CO" smtClean="0"/>
              <a:t>30/09/2017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8D635-7885-4E8C-8E44-3C57BBC3171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9644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  <p:sldLayoutId id="2147483753" r:id="rId13"/>
    <p:sldLayoutId id="2147483754" r:id="rId14"/>
    <p:sldLayoutId id="2147483755" r:id="rId15"/>
    <p:sldLayoutId id="2147483756" r:id="rId16"/>
    <p:sldLayoutId id="214748375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599085"/>
            <a:ext cx="11067393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  <a:p>
            <a:pPr algn="ctr"/>
            <a:r>
              <a:rPr lang="es-CO" sz="3500" dirty="0" smtClean="0"/>
              <a:t>b. 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 - </a:t>
            </a:r>
            <a:r>
              <a:rPr lang="es-CO" sz="3500" b="1" dirty="0">
                <a:solidFill>
                  <a:schemeClr val="bg1"/>
                </a:solidFill>
              </a:rPr>
              <a:t>J</a:t>
            </a:r>
            <a:r>
              <a:rPr lang="es-CO" sz="3500" b="1" dirty="0" smtClean="0">
                <a:solidFill>
                  <a:schemeClr val="bg1"/>
                </a:solidFill>
              </a:rPr>
              <a:t>oin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  <a:p>
            <a:pPr algn="ctr"/>
            <a:r>
              <a:rPr lang="es-CO" sz="3500" dirty="0" smtClean="0"/>
              <a:t>c. Insertar datos en una tabla buscando un valor en otra </a:t>
            </a:r>
            <a:r>
              <a:rPr lang="es-CO" sz="3500" b="1" dirty="0" smtClean="0">
                <a:solidFill>
                  <a:schemeClr val="bg1"/>
                </a:solidFill>
              </a:rPr>
              <a:t>(Insert – select)</a:t>
            </a:r>
          </a:p>
          <a:p>
            <a:pPr algn="ctr"/>
            <a:r>
              <a:rPr lang="es-CO" sz="3500" dirty="0" smtClean="0"/>
              <a:t>d. Insertar registros con valores de otra tabla</a:t>
            </a:r>
          </a:p>
          <a:p>
            <a:pPr algn="ctr"/>
            <a:r>
              <a:rPr lang="es-CO" sz="3500" b="1" dirty="0" smtClean="0">
                <a:solidFill>
                  <a:schemeClr val="bg1"/>
                </a:solidFill>
              </a:rPr>
              <a:t>(Insert – select)</a:t>
            </a:r>
            <a:endParaRPr lang="es-CO" sz="3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42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925" y="1209318"/>
            <a:ext cx="9207062" cy="3804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8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12124" y="1450429"/>
            <a:ext cx="6731876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500" b="1" dirty="0">
                <a:solidFill>
                  <a:schemeClr val="bg1"/>
                </a:solidFill>
              </a:rPr>
              <a:t>Insertar datos en una tabla buscando un valor en </a:t>
            </a:r>
            <a:r>
              <a:rPr lang="es-CO" sz="4500" b="1" dirty="0" smtClean="0">
                <a:solidFill>
                  <a:schemeClr val="bg1"/>
                </a:solidFill>
              </a:rPr>
              <a:t>otra</a:t>
            </a:r>
          </a:p>
          <a:p>
            <a:pPr algn="ctr"/>
            <a:endParaRPr lang="es-CO" sz="4500" b="1" dirty="0">
              <a:solidFill>
                <a:schemeClr val="bg1"/>
              </a:solidFill>
            </a:endParaRPr>
          </a:p>
          <a:p>
            <a:pPr algn="ctr"/>
            <a:r>
              <a:rPr lang="es-CO" sz="4500" b="1" dirty="0" smtClean="0">
                <a:solidFill>
                  <a:schemeClr val="bg1"/>
                </a:solidFill>
              </a:rPr>
              <a:t> </a:t>
            </a:r>
            <a:r>
              <a:rPr lang="es-CO" sz="7000" b="1" dirty="0">
                <a:solidFill>
                  <a:schemeClr val="bg1"/>
                </a:solidFill>
              </a:rPr>
              <a:t>(Insert – select)</a:t>
            </a:r>
          </a:p>
        </p:txBody>
      </p:sp>
    </p:spTree>
    <p:extLst>
      <p:ext uri="{BB962C8B-B14F-4D97-AF65-F5344CB8AC3E}">
        <p14:creationId xmlns:p14="http://schemas.microsoft.com/office/powerpoint/2010/main" val="347746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3917" y="72816"/>
            <a:ext cx="6227379" cy="667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6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284" y="2141648"/>
            <a:ext cx="10112075" cy="2283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10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9261" y="378373"/>
            <a:ext cx="9507984" cy="5975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97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412124" y="1450429"/>
            <a:ext cx="6731876" cy="324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500" b="1" dirty="0">
                <a:solidFill>
                  <a:schemeClr val="bg1"/>
                </a:solidFill>
              </a:rPr>
              <a:t>Insertar </a:t>
            </a:r>
            <a:r>
              <a:rPr lang="es-CO" sz="4500" b="1" dirty="0" smtClean="0">
                <a:solidFill>
                  <a:schemeClr val="bg1"/>
                </a:solidFill>
              </a:rPr>
              <a:t>registros con valores de otra tabla</a:t>
            </a:r>
          </a:p>
          <a:p>
            <a:pPr algn="ctr"/>
            <a:endParaRPr lang="es-CO" sz="4500" b="1" dirty="0">
              <a:solidFill>
                <a:schemeClr val="bg1"/>
              </a:solidFill>
            </a:endParaRPr>
          </a:p>
          <a:p>
            <a:pPr algn="ctr"/>
            <a:r>
              <a:rPr lang="es-CO" sz="4500" b="1" dirty="0" smtClean="0">
                <a:solidFill>
                  <a:schemeClr val="bg1"/>
                </a:solidFill>
              </a:rPr>
              <a:t> </a:t>
            </a:r>
            <a:r>
              <a:rPr lang="es-CO" sz="7000" b="1" dirty="0">
                <a:solidFill>
                  <a:schemeClr val="bg1"/>
                </a:solidFill>
              </a:rPr>
              <a:t>(Insert – select)</a:t>
            </a:r>
          </a:p>
        </p:txBody>
      </p:sp>
    </p:spTree>
    <p:extLst>
      <p:ext uri="{BB962C8B-B14F-4D97-AF65-F5344CB8AC3E}">
        <p14:creationId xmlns:p14="http://schemas.microsoft.com/office/powerpoint/2010/main" val="405761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4925" y="1204136"/>
            <a:ext cx="10096784" cy="4518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04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5186" y="483365"/>
            <a:ext cx="7486962" cy="609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80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4372" y="123175"/>
            <a:ext cx="6696540" cy="6451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96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483" y="445735"/>
            <a:ext cx="9067048" cy="576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3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599085"/>
            <a:ext cx="1106739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5962" y="1698015"/>
            <a:ext cx="6752893" cy="4692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49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3752" y="567559"/>
            <a:ext cx="9957252" cy="585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25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6262" y="204953"/>
            <a:ext cx="8675093" cy="63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28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599085"/>
            <a:ext cx="1106739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086" y="1777664"/>
            <a:ext cx="8388595" cy="493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92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2152" y="-107499"/>
            <a:ext cx="1106739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500" dirty="0" smtClean="0"/>
              <a:t>BD II</a:t>
            </a:r>
          </a:p>
          <a:p>
            <a:pPr marL="514350" indent="-514350" algn="ctr">
              <a:buAutoNum type="alphaLcPeriod"/>
            </a:pPr>
            <a:r>
              <a:rPr lang="es-CO" sz="3500" dirty="0" smtClean="0"/>
              <a:t>Crear tabla a partir de otra </a:t>
            </a:r>
            <a:r>
              <a:rPr lang="es-CO" sz="3500" dirty="0" smtClean="0">
                <a:solidFill>
                  <a:schemeClr val="bg1"/>
                </a:solidFill>
              </a:rPr>
              <a:t>(</a:t>
            </a:r>
            <a:r>
              <a:rPr lang="es-CO" sz="3500" b="1" dirty="0" smtClean="0">
                <a:solidFill>
                  <a:schemeClr val="bg1"/>
                </a:solidFill>
              </a:rPr>
              <a:t>Create – Insert</a:t>
            </a:r>
            <a:r>
              <a:rPr lang="es-CO" sz="3500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CO" sz="3500" dirty="0" smtClean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982" y="956993"/>
            <a:ext cx="6909954" cy="5714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74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6717" y="207864"/>
            <a:ext cx="7157545" cy="625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34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7075" y="126124"/>
            <a:ext cx="6974511" cy="6590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99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028" y="155028"/>
            <a:ext cx="6434958" cy="643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42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8117" y="299544"/>
            <a:ext cx="8507707" cy="6148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77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8358" y="760958"/>
            <a:ext cx="9732359" cy="4772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09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51</TotalTime>
  <Words>127</Words>
  <Application>Microsoft Office PowerPoint</Application>
  <PresentationFormat>Panorámica</PresentationFormat>
  <Paragraphs>20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5" baseType="lpstr">
      <vt:lpstr>Arial</vt:lpstr>
      <vt:lpstr>Trebuchet MS</vt:lpstr>
      <vt:lpstr>Tw Cen MT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01054-06</dc:creator>
  <cp:lastModifiedBy>Yolfaris Naidit Fuertes Arroyo</cp:lastModifiedBy>
  <cp:revision>18</cp:revision>
  <dcterms:created xsi:type="dcterms:W3CDTF">2017-03-04T00:26:15Z</dcterms:created>
  <dcterms:modified xsi:type="dcterms:W3CDTF">2017-09-30T13:52:21Z</dcterms:modified>
</cp:coreProperties>
</file>